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theme/theme2.xml" ContentType="application/vnd.openxmlformats-officedocument.theme+xml"/>
  <Override PartName="/ppt/comments/comment1.xml" ContentType="application/vnd.openxmlformats-officedocument.presentationml.comments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82" r:id="rId2"/>
    <p:sldId id="394" r:id="rId3"/>
    <p:sldId id="400" r:id="rId4"/>
    <p:sldId id="402" r:id="rId5"/>
    <p:sldId id="267" r:id="rId6"/>
    <p:sldId id="279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ítulos" id="{BA3CF1C7-71CB-484D-9721-F13D6AA7E7B3}">
          <p14:sldIdLst>
            <p14:sldId id="282"/>
          </p14:sldIdLst>
        </p14:section>
        <p14:section name="Textos" id="{20663275-FAEF-F04A-8F34-3FB6D76A98A7}">
          <p14:sldIdLst>
            <p14:sldId id="394"/>
            <p14:sldId id="400"/>
            <p14:sldId id="402"/>
            <p14:sldId id="267"/>
          </p14:sldIdLst>
        </p14:section>
        <p14:section name="Encerramento" id="{F264A1C2-3EB4-D34E-ABF3-E10CC5F4A7AC}">
          <p14:sldIdLst>
            <p14:sldId id="27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82" userDrawn="1">
          <p15:clr>
            <a:srgbClr val="A4A3A4"/>
          </p15:clr>
        </p15:guide>
        <p15:guide id="2" pos="7446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KARINA SOUSA DE PAULA SANTOS" initials="KSDPS" lastIdx="1" clrIdx="0">
    <p:extLst>
      <p:ext uri="{19B8F6BF-5375-455C-9EA6-DF929625EA0E}">
        <p15:presenceInfo xmlns:p15="http://schemas.microsoft.com/office/powerpoint/2012/main" userId="S::1159077@mackenzie.br::dbcb5579-fa9d-46d2-9813-58753956508c" providerId="AD"/>
      </p:ext>
    </p:extLst>
  </p:cmAuthor>
  <p:cmAuthor id="2" name="Pedro Cacique" initials="PC" lastIdx="15" clrIdx="1">
    <p:extLst>
      <p:ext uri="{19B8F6BF-5375-455C-9EA6-DF929625EA0E}">
        <p15:presenceInfo xmlns:p15="http://schemas.microsoft.com/office/powerpoint/2012/main" userId="4e76e0b55d1b64d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92A34"/>
    <a:srgbClr val="ED7D31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750"/>
    <p:restoredTop sz="96327"/>
  </p:normalViewPr>
  <p:slideViewPr>
    <p:cSldViewPr snapToObjects="1">
      <p:cViewPr varScale="1">
        <p:scale>
          <a:sx n="83" d="100"/>
          <a:sy n="83" d="100"/>
        </p:scale>
        <p:origin x="86" y="154"/>
      </p:cViewPr>
      <p:guideLst>
        <p:guide orient="horz" pos="482"/>
        <p:guide pos="7446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75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commentAuthors" Target="commentAuthor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2" dt="2020-03-03T11:09:13.270" idx="3">
    <p:pos x="10" y="10"/>
    <p:text>Esta é uma opção de título caso tenha uma imagem. Pode ser usado par transições entre os conteúdos de aula.</p:text>
    <p:extLst>
      <p:ext uri="{C676402C-5697-4E1C-873F-D02D1690AC5C}">
        <p15:threadingInfo xmlns:p15="http://schemas.microsoft.com/office/powerpoint/2012/main" timeZoneBias="180"/>
      </p:ext>
    </p:extLst>
  </p:cm>
  <p:cm authorId="2" dt="2020-03-03T11:09:46.014" idx="4">
    <p:pos x="7680" y="2024"/>
    <p:text>Para alterar a imagem mantendo o aspecto do template, clique com o botão direito sobre a imagem e em seguida em CHANGE PICTURE</p:text>
    <p:extLst>
      <p:ext uri="{C676402C-5697-4E1C-873F-D02D1690AC5C}">
        <p15:threadingInfo xmlns:p15="http://schemas.microsoft.com/office/powerpoint/2012/main" timeZoneBias="180"/>
      </p:ext>
    </p:extLst>
  </p:cm>
</p:cmLst>
</file>

<file path=ppt/media/image10.jpeg>
</file>

<file path=ppt/media/image11.png>
</file>

<file path=ppt/media/image2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895342F-C9D8-1B48-8AF9-3F245CAAAB3B}" type="datetimeFigureOut">
              <a:rPr lang="pt-BR" smtClean="0"/>
              <a:t>24/05/2020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BB8FF7-BD25-314F-A8F9-EB5A2547B940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766720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 eaLnBrk="0" hangingPunct="0"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8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eaLnBrk="1" hangingPunct="1"/>
            <a:fld id="{0735303C-3A16-40AA-8302-B08F56E37BA3}" type="slidenum">
              <a:rPr lang="pt-BR" altLang="pt-BR" sz="1200"/>
              <a:pPr eaLnBrk="1" hangingPunct="1"/>
              <a:t>2</a:t>
            </a:fld>
            <a:endParaRPr lang="pt-BR" altLang="pt-BR" sz="1200"/>
          </a:p>
        </p:txBody>
      </p:sp>
      <p:sp>
        <p:nvSpPr>
          <p:cNvPr id="1064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solidFill>
            <a:srgbClr val="FFFFFF"/>
          </a:solidFill>
          <a:ln/>
        </p:spPr>
      </p:sp>
      <p:sp>
        <p:nvSpPr>
          <p:cNvPr id="106500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solidFill>
            <a:srgbClr val="FFFFFF"/>
          </a:solidFill>
          <a:ln>
            <a:solidFill>
              <a:srgbClr val="000000"/>
            </a:solidFill>
          </a:ln>
        </p:spPr>
        <p:txBody>
          <a:bodyPr/>
          <a:lstStyle/>
          <a:p>
            <a:pPr eaLnBrk="1" hangingPunct="1"/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10047398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emf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8.emf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ítulo 2">
            <a:extLst>
              <a:ext uri="{FF2B5EF4-FFF2-40B4-BE49-F238E27FC236}">
                <a16:creationId xmlns:a16="http://schemas.microsoft.com/office/drawing/2014/main" id="{17BBD0B5-2F4B-A440-A9F8-C08635AE522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055440" y="3837899"/>
            <a:ext cx="7488832" cy="3651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2000" i="1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40" y="2204864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E2C54667-A06C-124F-9A2B-A74BA59EC76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8D63B6C8-E67F-8142-AD05-4CCAAA801C2B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sp>
        <p:nvSpPr>
          <p:cNvPr id="9" name="Espaço Reservado para Texto 13">
            <a:extLst>
              <a:ext uri="{FF2B5EF4-FFF2-40B4-BE49-F238E27FC236}">
                <a16:creationId xmlns:a16="http://schemas.microsoft.com/office/drawing/2014/main" id="{406E1EE8-ABF9-834F-800D-1A8A4503185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055440" y="4390437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10" name="Imagem 49">
            <a:extLst>
              <a:ext uri="{FF2B5EF4-FFF2-40B4-BE49-F238E27FC236}">
                <a16:creationId xmlns:a16="http://schemas.microsoft.com/office/drawing/2014/main" id="{EA39FEC0-D8E5-7E4C-BB13-8BBB3E92EBC2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24745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55" userDrawn="1">
          <p15:clr>
            <a:srgbClr val="FBAE40"/>
          </p15:clr>
        </p15:guide>
        <p15:guide id="2" pos="7469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m 8">
            <a:extLst>
              <a:ext uri="{FF2B5EF4-FFF2-40B4-BE49-F238E27FC236}">
                <a16:creationId xmlns:a16="http://schemas.microsoft.com/office/drawing/2014/main" id="{333BDE7E-1701-0A4A-8A46-CE3AD326430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220347" y="370937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7" name="Espaço Reservado para Imagem 7">
            <a:extLst>
              <a:ext uri="{FF2B5EF4-FFF2-40B4-BE49-F238E27FC236}">
                <a16:creationId xmlns:a16="http://schemas.microsoft.com/office/drawing/2014/main" id="{FA8F1A8C-2200-054A-B17F-A731022F829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21869" y="368300"/>
            <a:ext cx="3348261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15585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0AB204B3-8028-3848-9CC9-E53326C62142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8" name="Espaço Reservado para Imagem 7">
            <a:extLst>
              <a:ext uri="{FF2B5EF4-FFF2-40B4-BE49-F238E27FC236}">
                <a16:creationId xmlns:a16="http://schemas.microsoft.com/office/drawing/2014/main" id="{DB359486-32ED-0B41-B268-EE73C938F02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384033" y="370937"/>
            <a:ext cx="5184576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23392" y="368300"/>
            <a:ext cx="5256584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403394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BFF4EAA9-335F-C144-97AC-D5280D4F9B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195299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4151784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1475" y="2618910"/>
            <a:ext cx="3276253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3200" b="1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139301" y="0"/>
            <a:ext cx="8052699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2B15C6BF-032F-3042-970F-449B660B942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25873" t="1" r="19212" b="66923"/>
          <a:stretch/>
        </p:blipFill>
        <p:spPr>
          <a:xfrm rot="10800000">
            <a:off x="-12483" y="-66536"/>
            <a:ext cx="4151784" cy="226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95697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Espaço Reservado para Imagem 2">
            <a:extLst>
              <a:ext uri="{FF2B5EF4-FFF2-40B4-BE49-F238E27FC236}">
                <a16:creationId xmlns:a16="http://schemas.microsoft.com/office/drawing/2014/main" id="{BA4DF037-52C2-2040-A310-A6108C77C66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4151785" cy="6858000"/>
          </a:xfrm>
          <a:prstGeom prst="rect">
            <a:avLst/>
          </a:prstGeom>
        </p:spPr>
        <p:txBody>
          <a:bodyPr anchor="ctr"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8" name="Espaço Reservado para Número de Slide 5">
            <a:extLst>
              <a:ext uri="{FF2B5EF4-FFF2-40B4-BE49-F238E27FC236}">
                <a16:creationId xmlns:a16="http://schemas.microsoft.com/office/drawing/2014/main" id="{27342CFA-09F8-EA40-A427-48757EE60404}"/>
              </a:ext>
            </a:extLst>
          </p:cNvPr>
          <p:cNvSpPr txBox="1">
            <a:spLocks/>
          </p:cNvSpPr>
          <p:nvPr userDrawn="1"/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defPPr>
              <a:defRPr lang="pt-BR"/>
            </a:defPPr>
            <a:lvl1pPr marL="0" algn="r" defTabSz="914400" rtl="0" eaLnBrk="1" latinLnBrk="0" hangingPunct="1">
              <a:defRPr sz="1400" b="1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53C5236-48F9-414F-8BA1-1A5E80724BC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46397" y="1700000"/>
            <a:ext cx="7251544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 marL="9144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 marL="13716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 marL="1828800" indent="0">
              <a:buNone/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4445802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ópicos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17934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da página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BEC7A92C-24B4-D04A-8A65-18A5089E4C55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1825138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26770121-1E43-674E-A283-A00A3683F15E}"/>
              </a:ext>
            </a:extLst>
          </p:cNvPr>
          <p:cNvSpPr txBox="1">
            <a:spLocks/>
          </p:cNvSpPr>
          <p:nvPr userDrawn="1"/>
        </p:nvSpPr>
        <p:spPr>
          <a:xfrm>
            <a:off x="566912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031A2374-0463-1946-93CB-F77F2B377E6E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1825137"/>
            <a:ext cx="2581944" cy="345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EBC2F0AD-63AE-7F46-911A-0802167337CF}"/>
              </a:ext>
            </a:extLst>
          </p:cNvPr>
          <p:cNvSpPr txBox="1">
            <a:spLocks/>
          </p:cNvSpPr>
          <p:nvPr userDrawn="1"/>
        </p:nvSpPr>
        <p:spPr>
          <a:xfrm>
            <a:off x="8935144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473302" y="1340379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>
              <a:defRPr sz="2800" b="1">
                <a:solidFill>
                  <a:schemeClr val="bg1"/>
                </a:solidFill>
              </a:defRPr>
            </a:lvl1pPr>
          </a:lstStyle>
          <a:p>
            <a:r>
              <a:rPr lang="pt-BR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4897229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centraliza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32651E94-78A3-E54B-9F62-FD13B2D3AE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1568168"/>
            <a:ext cx="10060432" cy="4021072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75751029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Tópicos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13" name="Título 1">
            <a:extLst>
              <a:ext uri="{FF2B5EF4-FFF2-40B4-BE49-F238E27FC236}">
                <a16:creationId xmlns:a16="http://schemas.microsoft.com/office/drawing/2014/main" id="{18948E52-7974-6F43-9725-9202255CF6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413281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97BF61F7-0A8A-CB48-9D0C-500969A80194}"/>
              </a:ext>
            </a:extLst>
          </p:cNvPr>
          <p:cNvSpPr/>
          <p:nvPr userDrawn="1"/>
        </p:nvSpPr>
        <p:spPr>
          <a:xfrm>
            <a:off x="4943872" y="1268760"/>
            <a:ext cx="2304256" cy="144016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D4E8545C-EC29-464D-998C-D20BC41E504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539008" y="22978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ítulo 1">
            <a:extLst>
              <a:ext uri="{FF2B5EF4-FFF2-40B4-BE49-F238E27FC236}">
                <a16:creationId xmlns:a16="http://schemas.microsoft.com/office/drawing/2014/main" id="{D40D3601-BFE7-AE4F-8A00-C433DC5B9ADA}"/>
              </a:ext>
            </a:extLst>
          </p:cNvPr>
          <p:cNvSpPr txBox="1">
            <a:spLocks/>
          </p:cNvSpPr>
          <p:nvPr userDrawn="1"/>
        </p:nvSpPr>
        <p:spPr>
          <a:xfrm>
            <a:off x="2473302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/>
              <a:t>1</a:t>
            </a:r>
            <a:endParaRPr lang="pt-BR" dirty="0"/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329DB5F1-A175-8845-A658-DFADB27F2FCF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4805028" y="2329583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ítulo 1">
            <a:extLst>
              <a:ext uri="{FF2B5EF4-FFF2-40B4-BE49-F238E27FC236}">
                <a16:creationId xmlns:a16="http://schemas.microsoft.com/office/drawing/2014/main" id="{FE763CBF-0AE0-BB47-B4E8-F8A609E1D506}"/>
              </a:ext>
            </a:extLst>
          </p:cNvPr>
          <p:cNvSpPr txBox="1">
            <a:spLocks/>
          </p:cNvSpPr>
          <p:nvPr userDrawn="1"/>
        </p:nvSpPr>
        <p:spPr>
          <a:xfrm>
            <a:off x="566912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2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F8EC0C28-3912-EA4A-A2C5-3FD7C23E8642}"/>
              </a:ext>
            </a:extLst>
          </p:cNvPr>
          <p:cNvSpPr>
            <a:spLocks noGrp="1"/>
          </p:cNvSpPr>
          <p:nvPr>
            <p:ph sz="half" idx="16"/>
          </p:nvPr>
        </p:nvSpPr>
        <p:spPr>
          <a:xfrm>
            <a:off x="8071048" y="2329582"/>
            <a:ext cx="2581944" cy="2827999"/>
          </a:xfrm>
          <a:prstGeom prst="rect">
            <a:avLst/>
          </a:prstGeom>
          <a:ln w="38100">
            <a:solidFill>
              <a:srgbClr val="C00000"/>
            </a:solidFill>
          </a:ln>
        </p:spPr>
        <p:txBody>
          <a:bodyPr lIns="144000" tIns="540000" rIns="144000" bIns="540000"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ítulo 1">
            <a:extLst>
              <a:ext uri="{FF2B5EF4-FFF2-40B4-BE49-F238E27FC236}">
                <a16:creationId xmlns:a16="http://schemas.microsoft.com/office/drawing/2014/main" id="{6B4C5BE9-CE5C-C345-AFBF-98990BDCB249}"/>
              </a:ext>
            </a:extLst>
          </p:cNvPr>
          <p:cNvSpPr txBox="1">
            <a:spLocks/>
          </p:cNvSpPr>
          <p:nvPr userDrawn="1"/>
        </p:nvSpPr>
        <p:spPr>
          <a:xfrm>
            <a:off x="8935144" y="1844824"/>
            <a:ext cx="853752" cy="700087"/>
          </a:xfrm>
          <a:prstGeom prst="rect">
            <a:avLst/>
          </a:prstGeom>
          <a:solidFill>
            <a:srgbClr val="C00000"/>
          </a:solidFill>
        </p:spPr>
        <p:txBody>
          <a:bodyPr anchor="ctr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2800" b="1" kern="1200">
                <a:solidFill>
                  <a:schemeClr val="bg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699702849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61542" y="1239448"/>
            <a:ext cx="2880320" cy="244827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43788" y="1239447"/>
            <a:ext cx="2880320" cy="244827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Espaço Reservado para Conteúdo 3">
            <a:extLst>
              <a:ext uri="{FF2B5EF4-FFF2-40B4-BE49-F238E27FC236}">
                <a16:creationId xmlns:a16="http://schemas.microsoft.com/office/drawing/2014/main" id="{5B0809CE-9E43-9143-8C54-AFF848EFE9A4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61542" y="4114285"/>
            <a:ext cx="6162566" cy="122413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626A7B24-938D-A74A-A642-82B099E2B08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395568998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sp>
        <p:nvSpPr>
          <p:cNvPr id="14" name="Espaço Reservado para Conteúdo 3">
            <a:extLst>
              <a:ext uri="{FF2B5EF4-FFF2-40B4-BE49-F238E27FC236}">
                <a16:creationId xmlns:a16="http://schemas.microsoft.com/office/drawing/2014/main" id="{FB509A49-D603-9147-9E49-91EC95EB70F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051276" y="1412776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7" name="Espaço Reservado para Conteúdo 3">
            <a:extLst>
              <a:ext uri="{FF2B5EF4-FFF2-40B4-BE49-F238E27FC236}">
                <a16:creationId xmlns:a16="http://schemas.microsoft.com/office/drawing/2014/main" id="{9EAB5F1A-5DAB-0245-B18E-4AE1C6E38E6B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8333522" y="1412775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Espaço Reservado para Conteúdo 3">
            <a:extLst>
              <a:ext uri="{FF2B5EF4-FFF2-40B4-BE49-F238E27FC236}">
                <a16:creationId xmlns:a16="http://schemas.microsoft.com/office/drawing/2014/main" id="{A6160E21-83BA-2E4C-A360-2C2007005532}"/>
              </a:ext>
            </a:extLst>
          </p:cNvPr>
          <p:cNvSpPr>
            <a:spLocks noGrp="1"/>
          </p:cNvSpPr>
          <p:nvPr>
            <p:ph sz="half" idx="14"/>
          </p:nvPr>
        </p:nvSpPr>
        <p:spPr>
          <a:xfrm>
            <a:off x="5051276" y="3458312"/>
            <a:ext cx="2880320" cy="16134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Espaço Reservado para Conteúdo 3">
            <a:extLst>
              <a:ext uri="{FF2B5EF4-FFF2-40B4-BE49-F238E27FC236}">
                <a16:creationId xmlns:a16="http://schemas.microsoft.com/office/drawing/2014/main" id="{CEC0F90B-6E6F-1046-844E-9036021ACDFE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8333522" y="3458311"/>
            <a:ext cx="2880320" cy="161348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95E04EA0-3F96-2F49-999C-013A03ADDB5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9905208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e Abertura com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Imagem 21">
            <a:extLst>
              <a:ext uri="{FF2B5EF4-FFF2-40B4-BE49-F238E27FC236}">
                <a16:creationId xmlns:a16="http://schemas.microsoft.com/office/drawing/2014/main" id="{A2C21CFE-8102-7747-8306-0AC3F48E77AC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r="29846" b="61287"/>
          <a:stretch/>
        </p:blipFill>
        <p:spPr>
          <a:xfrm>
            <a:off x="6888088" y="4203024"/>
            <a:ext cx="5303912" cy="2654976"/>
          </a:xfrm>
          <a:prstGeom prst="rect">
            <a:avLst/>
          </a:prstGeom>
          <a:effectLst>
            <a:outerShdw blurRad="50800" dist="50800" dir="5400000" algn="ctr" rotWithShape="0">
              <a:srgbClr val="000000">
                <a:alpha val="0"/>
              </a:srgbClr>
            </a:outerShdw>
          </a:effectLst>
        </p:spPr>
      </p:pic>
      <p:sp>
        <p:nvSpPr>
          <p:cNvPr id="15" name="Espaço Reservado para Imagem 13">
            <a:extLst>
              <a:ext uri="{FF2B5EF4-FFF2-40B4-BE49-F238E27FC236}">
                <a16:creationId xmlns:a16="http://schemas.microsoft.com/office/drawing/2014/main" id="{7A25A5A3-27D1-B94B-8150-80152A9F129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3213100"/>
            <a:ext cx="12192000" cy="22352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9" name="Título 1">
            <a:extLst>
              <a:ext uri="{FF2B5EF4-FFF2-40B4-BE49-F238E27FC236}">
                <a16:creationId xmlns:a16="http://schemas.microsoft.com/office/drawing/2014/main" id="{F0E34705-9872-514A-87B3-9A1AA3D0DC9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7" y="1495399"/>
            <a:ext cx="7488832" cy="1446550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21" name="Espaço Reservado para Texto 13">
            <a:extLst>
              <a:ext uri="{FF2B5EF4-FFF2-40B4-BE49-F238E27FC236}">
                <a16:creationId xmlns:a16="http://schemas.microsoft.com/office/drawing/2014/main" id="{67B43C3C-9AA1-2944-B92D-A8B1897FD05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55437" y="5719451"/>
            <a:ext cx="4500051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do professor</a:t>
            </a:r>
          </a:p>
        </p:txBody>
      </p:sp>
      <p:pic>
        <p:nvPicPr>
          <p:cNvPr id="9" name="Picture 8" descr="A close up of a sign&#10;&#10;Description automatically generated">
            <a:extLst>
              <a:ext uri="{FF2B5EF4-FFF2-40B4-BE49-F238E27FC236}">
                <a16:creationId xmlns:a16="http://schemas.microsoft.com/office/drawing/2014/main" id="{A646B963-81AA-8347-BE96-3AAECE084A24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263352" y="332656"/>
            <a:ext cx="2592288" cy="591819"/>
          </a:xfrm>
          <a:prstGeom prst="rect">
            <a:avLst/>
          </a:prstGeom>
        </p:spPr>
      </p:pic>
      <p:pic>
        <p:nvPicPr>
          <p:cNvPr id="10" name="Imagem 49">
            <a:extLst>
              <a:ext uri="{FF2B5EF4-FFF2-40B4-BE49-F238E27FC236}">
                <a16:creationId xmlns:a16="http://schemas.microsoft.com/office/drawing/2014/main" id="{1388FA60-506A-0D48-86B1-CD3817D66FC5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424592" y="356086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40469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grande e image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3" y="-66534"/>
            <a:ext cx="2743200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2" name="Espaço Reservado para Imagem 2">
            <a:extLst>
              <a:ext uri="{FF2B5EF4-FFF2-40B4-BE49-F238E27FC236}">
                <a16:creationId xmlns:a16="http://schemas.microsoft.com/office/drawing/2014/main" id="{02CECFCD-475A-1148-AEA9-662964EFB0C3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5051425" y="1412875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5" name="Espaço Reservado para Imagem 2">
            <a:extLst>
              <a:ext uri="{FF2B5EF4-FFF2-40B4-BE49-F238E27FC236}">
                <a16:creationId xmlns:a16="http://schemas.microsoft.com/office/drawing/2014/main" id="{F2C3B1B5-1CD4-7E44-A8EB-1C33DA69E53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333522" y="1404636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17" name="Espaço Reservado para Imagem 2">
            <a:extLst>
              <a:ext uri="{FF2B5EF4-FFF2-40B4-BE49-F238E27FC236}">
                <a16:creationId xmlns:a16="http://schemas.microsoft.com/office/drawing/2014/main" id="{004209FA-B2FE-194A-8D8F-8810AE369178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5046002" y="348583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sp>
        <p:nvSpPr>
          <p:cNvPr id="21" name="Espaço Reservado para Imagem 2">
            <a:extLst>
              <a:ext uri="{FF2B5EF4-FFF2-40B4-BE49-F238E27FC236}">
                <a16:creationId xmlns:a16="http://schemas.microsoft.com/office/drawing/2014/main" id="{1E713CC1-28FE-0B4C-BDCE-9F6BAE02A739}"/>
              </a:ext>
            </a:extLst>
          </p:cNvPr>
          <p:cNvSpPr>
            <a:spLocks noGrp="1"/>
          </p:cNvSpPr>
          <p:nvPr>
            <p:ph type="pic" sz="quarter" idx="19"/>
          </p:nvPr>
        </p:nvSpPr>
        <p:spPr>
          <a:xfrm>
            <a:off x="8333521" y="3458900"/>
            <a:ext cx="2879725" cy="16129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/>
          </a:p>
        </p:txBody>
      </p:sp>
      <p:pic>
        <p:nvPicPr>
          <p:cNvPr id="22" name="Imagem 21">
            <a:extLst>
              <a:ext uri="{FF2B5EF4-FFF2-40B4-BE49-F238E27FC236}">
                <a16:creationId xmlns:a16="http://schemas.microsoft.com/office/drawing/2014/main" id="{8DCBE99C-C485-5942-BD67-F8BE00FA8D6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>
            <a:alphaModFix amt="11000"/>
          </a:blip>
          <a:srcRect l="70343" t="41494"/>
          <a:stretch/>
        </p:blipFill>
        <p:spPr>
          <a:xfrm>
            <a:off x="-1" y="-1"/>
            <a:ext cx="2242217" cy="4012313"/>
          </a:xfrm>
          <a:prstGeom prst="rect">
            <a:avLst/>
          </a:prstGeom>
        </p:spPr>
      </p:pic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78633" y="1233159"/>
            <a:ext cx="3276253" cy="4105263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l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4717144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, 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24777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3" name="Espaço Reservado para Conteúdo 3">
            <a:extLst>
              <a:ext uri="{FF2B5EF4-FFF2-40B4-BE49-F238E27FC236}">
                <a16:creationId xmlns:a16="http://schemas.microsoft.com/office/drawing/2014/main" id="{30822D5E-3E94-024A-B52A-8B12C62E6F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3553" y="3610438"/>
            <a:ext cx="10060432" cy="197880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271292" y="1557216"/>
            <a:ext cx="5649415" cy="1690347"/>
          </a:xfrm>
          <a:prstGeom prst="rect">
            <a:avLst/>
          </a:prstGeom>
          <a:solidFill>
            <a:schemeClr val="bg1"/>
          </a:solidFill>
          <a:effectLst>
            <a:outerShdw blurRad="317500" dist="38100" dir="2700000" algn="tl" rotWithShape="0">
              <a:prstClr val="black">
                <a:alpha val="40000"/>
              </a:prstClr>
            </a:outerShdw>
          </a:effectLst>
        </p:spPr>
        <p:txBody>
          <a:bodyPr lIns="180000" tIns="432000" rIns="180000" bIns="432000" anchor="ctr">
            <a:normAutofit/>
          </a:bodyPr>
          <a:lstStyle>
            <a:lvl1pPr algn="ctr">
              <a:defRPr sz="4400" b="1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635655570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 e Imag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tângulo 9">
            <a:extLst>
              <a:ext uri="{FF2B5EF4-FFF2-40B4-BE49-F238E27FC236}">
                <a16:creationId xmlns:a16="http://schemas.microsoft.com/office/drawing/2014/main" id="{69722BBC-25A0-F54D-9928-B2CC16BB905E}"/>
              </a:ext>
            </a:extLst>
          </p:cNvPr>
          <p:cNvSpPr/>
          <p:nvPr userDrawn="1"/>
        </p:nvSpPr>
        <p:spPr>
          <a:xfrm>
            <a:off x="-12484" y="3429000"/>
            <a:ext cx="6468523" cy="3461858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989529" y="4349839"/>
            <a:ext cx="4464496" cy="1620180"/>
          </a:xfrm>
          <a:prstGeom prst="rect">
            <a:avLst/>
          </a:prstGeom>
        </p:spPr>
        <p:txBody>
          <a:bodyPr anchor="ctr">
            <a:normAutofit/>
          </a:bodyPr>
          <a:lstStyle>
            <a:lvl1pPr algn="l">
              <a:defRPr sz="2000" b="1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2">
            <a:extLst>
              <a:ext uri="{FF2B5EF4-FFF2-40B4-BE49-F238E27FC236}">
                <a16:creationId xmlns:a16="http://schemas.microsoft.com/office/drawing/2014/main" id="{807B7A66-8439-8C41-AF6F-F76DBB799172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456040" y="0"/>
            <a:ext cx="5735960" cy="68580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2" name="Espaço Reservado para Número de Slide 15">
            <a:extLst>
              <a:ext uri="{FF2B5EF4-FFF2-40B4-BE49-F238E27FC236}">
                <a16:creationId xmlns:a16="http://schemas.microsoft.com/office/drawing/2014/main" id="{1A472005-FF41-A348-9BBC-6E3AEF1C1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6FE7524-AF62-7144-8D52-D67F2D0905E2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89529" y="887323"/>
            <a:ext cx="4465637" cy="16208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  <a:lvl2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2pPr>
            <a:lvl3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3pPr>
            <a:lvl4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4pPr>
            <a:lvl5pPr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</a:defRPr>
            </a:lvl5pPr>
          </a:lstStyle>
          <a:p>
            <a:pPr lvl="0"/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ut.</a:t>
            </a:r>
          </a:p>
        </p:txBody>
      </p:sp>
    </p:spTree>
    <p:extLst>
      <p:ext uri="{BB962C8B-B14F-4D97-AF65-F5344CB8AC3E}">
        <p14:creationId xmlns:p14="http://schemas.microsoft.com/office/powerpoint/2010/main" val="277525510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cit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3290875-1D2E-7747-A1D0-8CDFDF90C1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54741" y="6124574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 sz="14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68B8E45B-633E-9A4F-B2F6-031A690D222E}" type="slidenum">
              <a:rPr lang="pt-BR" smtClean="0"/>
              <a:pPr/>
              <a:t>‹nº›</a:t>
            </a:fld>
            <a:endParaRPr lang="pt-BR" dirty="0"/>
          </a:p>
        </p:txBody>
      </p:sp>
      <p:pic>
        <p:nvPicPr>
          <p:cNvPr id="20" name="Imagem 19">
            <a:extLst>
              <a:ext uri="{FF2B5EF4-FFF2-40B4-BE49-F238E27FC236}">
                <a16:creationId xmlns:a16="http://schemas.microsoft.com/office/drawing/2014/main" id="{744DB140-DA48-E842-837E-A5AE4FC6EBC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71475" y="5921311"/>
            <a:ext cx="397321" cy="568389"/>
          </a:xfrm>
          <a:prstGeom prst="rect">
            <a:avLst/>
          </a:prstGeom>
        </p:spPr>
      </p:pic>
      <p:sp>
        <p:nvSpPr>
          <p:cNvPr id="11" name="Espaço Reservado para Imagem 13">
            <a:extLst>
              <a:ext uri="{FF2B5EF4-FFF2-40B4-BE49-F238E27FC236}">
                <a16:creationId xmlns:a16="http://schemas.microsoft.com/office/drawing/2014/main" id="{3F812B2F-99CD-0C42-9DB1-853B5F7FB73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2492896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8" name="Título 1">
            <a:extLst>
              <a:ext uri="{FF2B5EF4-FFF2-40B4-BE49-F238E27FC236}">
                <a16:creationId xmlns:a16="http://schemas.microsoft.com/office/drawing/2014/main" id="{EB50C39A-1A7A-A44E-9DED-23CEE6877721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739516" y="3068960"/>
            <a:ext cx="8712968" cy="2160240"/>
          </a:xfrm>
          <a:prstGeom prst="rect">
            <a:avLst/>
          </a:prstGeom>
          <a:noFill/>
          <a:effectLst/>
        </p:spPr>
        <p:txBody>
          <a:bodyPr lIns="180000" tIns="432000" rIns="180000" bIns="432000" anchor="ctr">
            <a:normAutofit/>
          </a:bodyPr>
          <a:lstStyle>
            <a:lvl1pPr algn="ctr">
              <a:defRPr sz="2400" b="0">
                <a:solidFill>
                  <a:schemeClr val="tx1">
                    <a:lumMod val="85000"/>
                    <a:lumOff val="15000"/>
                  </a:schemeClr>
                </a:solidFill>
                <a:latin typeface="+mn-lt"/>
              </a:defRPr>
            </a:lvl1pPr>
          </a:lstStyle>
          <a:p>
            <a:r>
              <a:rPr lang="pt-BR" dirty="0" err="1"/>
              <a:t>Lorem</a:t>
            </a:r>
            <a:r>
              <a:rPr lang="pt-BR" dirty="0"/>
              <a:t> ipsum </a:t>
            </a:r>
            <a:r>
              <a:rPr lang="pt-BR" dirty="0" err="1"/>
              <a:t>dolor</a:t>
            </a:r>
            <a:r>
              <a:rPr lang="pt-BR" dirty="0"/>
              <a:t> </a:t>
            </a:r>
            <a:r>
              <a:rPr lang="pt-BR" dirty="0" err="1"/>
              <a:t>sit</a:t>
            </a:r>
            <a:r>
              <a:rPr lang="pt-BR" dirty="0"/>
              <a:t> </a:t>
            </a:r>
            <a:r>
              <a:rPr lang="pt-BR" dirty="0" err="1"/>
              <a:t>amet</a:t>
            </a:r>
            <a:r>
              <a:rPr lang="pt-BR" dirty="0"/>
              <a:t>, </a:t>
            </a:r>
            <a:r>
              <a:rPr lang="pt-BR" dirty="0" err="1"/>
              <a:t>consectetur</a:t>
            </a:r>
            <a:r>
              <a:rPr lang="pt-BR" dirty="0"/>
              <a:t> </a:t>
            </a:r>
            <a:r>
              <a:rPr lang="pt-BR" dirty="0" err="1"/>
              <a:t>adipiscing</a:t>
            </a:r>
            <a:r>
              <a:rPr lang="pt-BR" dirty="0"/>
              <a:t> </a:t>
            </a:r>
            <a:r>
              <a:rPr lang="pt-BR" dirty="0" err="1"/>
              <a:t>elit</a:t>
            </a:r>
            <a:r>
              <a:rPr lang="pt-BR" dirty="0"/>
              <a:t>, </a:t>
            </a:r>
            <a:r>
              <a:rPr lang="pt-BR" dirty="0" err="1"/>
              <a:t>sed</a:t>
            </a:r>
            <a:r>
              <a:rPr lang="pt-BR" dirty="0"/>
              <a:t> do </a:t>
            </a:r>
            <a:r>
              <a:rPr lang="pt-BR" dirty="0" err="1"/>
              <a:t>eiusmod</a:t>
            </a:r>
            <a:r>
              <a:rPr lang="pt-BR" dirty="0"/>
              <a:t> </a:t>
            </a:r>
            <a:r>
              <a:rPr lang="pt-BR" dirty="0" err="1"/>
              <a:t>tempor</a:t>
            </a:r>
            <a:r>
              <a:rPr lang="pt-BR" dirty="0"/>
              <a:t> </a:t>
            </a:r>
            <a:r>
              <a:rPr lang="pt-BR" dirty="0" err="1"/>
              <a:t>incididunt</a:t>
            </a:r>
            <a:r>
              <a:rPr lang="pt-BR" dirty="0"/>
              <a:t> ut labore et </a:t>
            </a:r>
            <a:r>
              <a:rPr lang="pt-BR" dirty="0" err="1"/>
              <a:t>dolore</a:t>
            </a:r>
            <a:r>
              <a:rPr lang="pt-BR" dirty="0"/>
              <a:t> magna </a:t>
            </a:r>
            <a:r>
              <a:rPr lang="pt-BR" dirty="0" err="1"/>
              <a:t>aliqua</a:t>
            </a:r>
            <a:r>
              <a:rPr lang="pt-BR" dirty="0"/>
              <a:t>. Ut </a:t>
            </a:r>
            <a:r>
              <a:rPr lang="pt-BR" dirty="0" err="1"/>
              <a:t>enim</a:t>
            </a:r>
            <a:r>
              <a:rPr lang="pt-BR" dirty="0"/>
              <a:t> ad </a:t>
            </a:r>
            <a:r>
              <a:rPr lang="pt-BR" dirty="0" err="1"/>
              <a:t>minim</a:t>
            </a:r>
            <a:r>
              <a:rPr lang="pt-BR" dirty="0"/>
              <a:t> </a:t>
            </a:r>
            <a:r>
              <a:rPr lang="pt-BR" dirty="0" err="1"/>
              <a:t>veniam</a:t>
            </a:r>
            <a:r>
              <a:rPr lang="pt-BR" dirty="0"/>
              <a:t>, quis </a:t>
            </a:r>
            <a:r>
              <a:rPr lang="pt-BR" dirty="0" err="1"/>
              <a:t>nostrud</a:t>
            </a:r>
            <a:r>
              <a:rPr lang="pt-BR" dirty="0"/>
              <a:t> </a:t>
            </a:r>
            <a:r>
              <a:rPr lang="pt-BR" dirty="0" err="1"/>
              <a:t>exercitation</a:t>
            </a:r>
            <a:r>
              <a:rPr lang="pt-BR" dirty="0"/>
              <a:t> </a:t>
            </a:r>
            <a:r>
              <a:rPr lang="pt-BR" dirty="0" err="1"/>
              <a:t>ullamco</a:t>
            </a:r>
            <a:r>
              <a:rPr lang="pt-BR" dirty="0"/>
              <a:t> </a:t>
            </a:r>
            <a:r>
              <a:rPr lang="pt-BR" dirty="0" err="1"/>
              <a:t>laboris</a:t>
            </a:r>
            <a:r>
              <a:rPr lang="pt-BR" dirty="0"/>
              <a:t> </a:t>
            </a:r>
            <a:r>
              <a:rPr lang="pt-BR" dirty="0" err="1"/>
              <a:t>nisi</a:t>
            </a:r>
            <a:r>
              <a:rPr lang="pt-BR" dirty="0"/>
              <a:t> ut </a:t>
            </a:r>
            <a:r>
              <a:rPr lang="pt-BR" dirty="0" err="1"/>
              <a:t>aliquip</a:t>
            </a:r>
            <a:r>
              <a:rPr lang="pt-BR" dirty="0"/>
              <a:t> </a:t>
            </a:r>
            <a:r>
              <a:rPr lang="pt-BR" dirty="0" err="1"/>
              <a:t>ex</a:t>
            </a:r>
            <a:r>
              <a:rPr lang="pt-BR" dirty="0"/>
              <a:t> </a:t>
            </a:r>
            <a:r>
              <a:rPr lang="pt-BR" dirty="0" err="1"/>
              <a:t>ea</a:t>
            </a:r>
            <a:r>
              <a:rPr lang="pt-BR" dirty="0"/>
              <a:t> </a:t>
            </a:r>
            <a:r>
              <a:rPr lang="pt-BR" dirty="0" err="1"/>
              <a:t>commodo</a:t>
            </a:r>
            <a:r>
              <a:rPr lang="pt-BR" dirty="0"/>
              <a:t> </a:t>
            </a:r>
            <a:r>
              <a:rPr lang="pt-BR" dirty="0" err="1"/>
              <a:t>consequat</a:t>
            </a:r>
            <a:r>
              <a:rPr lang="pt-BR" dirty="0"/>
              <a:t>.</a:t>
            </a: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47DB1F4A-D835-2B4A-AC77-FFA9D88B5773}"/>
              </a:ext>
            </a:extLst>
          </p:cNvPr>
          <p:cNvSpPr/>
          <p:nvPr userDrawn="1"/>
        </p:nvSpPr>
        <p:spPr>
          <a:xfrm>
            <a:off x="5627947" y="2132856"/>
            <a:ext cx="936104" cy="720080"/>
          </a:xfrm>
          <a:prstGeom prst="rect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pt-BR" sz="4800" dirty="0"/>
              <a:t>“</a:t>
            </a:r>
          </a:p>
        </p:txBody>
      </p:sp>
    </p:spTree>
    <p:extLst>
      <p:ext uri="{BB962C8B-B14F-4D97-AF65-F5344CB8AC3E}">
        <p14:creationId xmlns:p14="http://schemas.microsoft.com/office/powerpoint/2010/main" val="2407027792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ncerrame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E0DCDF89-EB26-F74A-9CD7-76BD86FEA15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370551" y="3974841"/>
            <a:ext cx="5747240" cy="792088"/>
          </a:xfrm>
          <a:prstGeom prst="rect">
            <a:avLst/>
          </a:prstGeom>
        </p:spPr>
      </p:pic>
      <p:pic>
        <p:nvPicPr>
          <p:cNvPr id="8" name="Picture 7" descr="A close up of a sign&#10;&#10;Description automatically generated">
            <a:extLst>
              <a:ext uri="{FF2B5EF4-FFF2-40B4-BE49-F238E27FC236}">
                <a16:creationId xmlns:a16="http://schemas.microsoft.com/office/drawing/2014/main" id="{99099230-5A8B-234A-84AF-9928D06ACB2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3647728" y="2276872"/>
            <a:ext cx="4774238" cy="1089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268645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pt-BR" noProof="0"/>
              <a:t>Clique para editar o título Mestre</a:t>
            </a:r>
            <a:endParaRPr lang="pt-BR" noProof="0" dirty="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pt-BR" noProof="0"/>
              <a:t>Editar estilos de texto Mestre</a:t>
            </a:r>
          </a:p>
          <a:p>
            <a:pPr lvl="1" rtl="0"/>
            <a:r>
              <a:rPr lang="pt-BR" noProof="0"/>
              <a:t>Segundo nível</a:t>
            </a:r>
          </a:p>
          <a:p>
            <a:pPr lvl="2" rtl="0"/>
            <a:r>
              <a:rPr lang="pt-BR" noProof="0"/>
              <a:t>Terceiro nível</a:t>
            </a:r>
          </a:p>
          <a:p>
            <a:pPr lvl="3" rtl="0"/>
            <a:r>
              <a:rPr lang="pt-BR" noProof="0"/>
              <a:t>Quarto nível</a:t>
            </a:r>
          </a:p>
          <a:p>
            <a:pPr lvl="4" rtl="0"/>
            <a:r>
              <a:rPr lang="pt-BR" noProof="0"/>
              <a:t>Quinto nível</a:t>
            </a:r>
            <a:endParaRPr lang="pt-BR" noProof="0" dirty="0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pt-BR" noProof="0" dirty="0"/>
              <a:t>Adicionar um rodapé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D6DCBA4-C353-47EC-8241-18A0DA3A5C1B}" type="datetime1">
              <a:rPr lang="pt-BR" noProof="0" smtClean="0"/>
              <a:t>24/05/2020</a:t>
            </a:fld>
            <a:endParaRPr lang="pt-BR" noProof="0" dirty="0"/>
          </a:p>
        </p:txBody>
      </p:sp>
      <p:sp>
        <p:nvSpPr>
          <p:cNvPr id="6" name="Espaço reservado para o número do slid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E31375A4-56A4-47D6-9801-1991572033F7}" type="slidenum">
              <a:rPr lang="pt-BR" noProof="0" smtClean="0"/>
              <a:t>‹nº›</a:t>
            </a:fld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8367450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Final - Logo Mackenzi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C:\Users\114226\Desktop\mck.png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682" y="2618635"/>
            <a:ext cx="5584636" cy="1620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933987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Nome da disciplina</a:t>
            </a:r>
          </a:p>
        </p:txBody>
      </p:sp>
      <p:sp>
        <p:nvSpPr>
          <p:cNvPr id="38" name="Título 1">
            <a:extLst>
              <a:ext uri="{FF2B5EF4-FFF2-40B4-BE49-F238E27FC236}">
                <a16:creationId xmlns:a16="http://schemas.microsoft.com/office/drawing/2014/main" id="{36ED3D94-EFCD-9149-9022-A02A32E4FF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65784" y="1205326"/>
            <a:ext cx="10060432" cy="700087"/>
          </a:xfrm>
          <a:prstGeom prst="rect">
            <a:avLst/>
          </a:prstGeom>
        </p:spPr>
        <p:txBody>
          <a:bodyPr anchor="b">
            <a:normAutofit/>
          </a:bodyPr>
          <a:lstStyle>
            <a:lvl1pPr algn="l">
              <a:defRPr sz="4400" b="1"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pt-BR" dirty="0"/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2059233"/>
            <a:ext cx="10060432" cy="345799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30440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1006043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55141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ítulo e Conteúd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spaço Reservado para Texto 13">
            <a:extLst>
              <a:ext uri="{FF2B5EF4-FFF2-40B4-BE49-F238E27FC236}">
                <a16:creationId xmlns:a16="http://schemas.microsoft.com/office/drawing/2014/main" id="{D77976B6-6937-7D42-95AB-03BF8C880397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71812" y="413281"/>
            <a:ext cx="5724188" cy="288925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buNone/>
              <a:defRPr sz="16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pt-BR" dirty="0"/>
              <a:t>Título do tópico</a:t>
            </a:r>
          </a:p>
        </p:txBody>
      </p:sp>
      <p:sp>
        <p:nvSpPr>
          <p:cNvPr id="39" name="Espaço Reservado para Número de Slide 15">
            <a:extLst>
              <a:ext uri="{FF2B5EF4-FFF2-40B4-BE49-F238E27FC236}">
                <a16:creationId xmlns:a16="http://schemas.microsoft.com/office/drawing/2014/main" id="{D53976B8-6062-B143-93EA-17E8B5CAA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7325" y="6124575"/>
            <a:ext cx="2743200" cy="365125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fld id="{68B8E45B-633E-9A4F-B2F6-031A690D222E}" type="slidenum">
              <a:rPr lang="pt-BR" sz="1400" b="1" smtClean="0">
                <a:solidFill>
                  <a:schemeClr val="tx1">
                    <a:lumMod val="65000"/>
                    <a:lumOff val="35000"/>
                  </a:schemeClr>
                </a:solidFill>
              </a:rPr>
              <a:pPr/>
              <a:t>‹nº›</a:t>
            </a:fld>
            <a:endParaRPr lang="pt-BR" sz="14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48" name="Espaço Reservado para Conteúdo 3">
            <a:extLst>
              <a:ext uri="{FF2B5EF4-FFF2-40B4-BE49-F238E27FC236}">
                <a16:creationId xmlns:a16="http://schemas.microsoft.com/office/drawing/2014/main" id="{22BDE8D9-EA51-104F-B403-A13F91AFC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65784" y="1340768"/>
            <a:ext cx="4886202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  <p:pic>
        <p:nvPicPr>
          <p:cNvPr id="50" name="Imagem 49">
            <a:extLst>
              <a:ext uri="{FF2B5EF4-FFF2-40B4-BE49-F238E27FC236}">
                <a16:creationId xmlns:a16="http://schemas.microsoft.com/office/drawing/2014/main" id="{B2470397-57D3-9D4A-800E-374BCF4F0133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71475" y="5921311"/>
            <a:ext cx="395933" cy="568389"/>
          </a:xfrm>
          <a:prstGeom prst="rect">
            <a:avLst/>
          </a:prstGeom>
        </p:spPr>
      </p:pic>
      <p:sp>
        <p:nvSpPr>
          <p:cNvPr id="6" name="Espaço Reservado para Conteúdo 3">
            <a:extLst>
              <a:ext uri="{FF2B5EF4-FFF2-40B4-BE49-F238E27FC236}">
                <a16:creationId xmlns:a16="http://schemas.microsoft.com/office/drawing/2014/main" id="{1B4B9CD8-7F0D-5145-BAFA-CF028C12AE32}"/>
              </a:ext>
            </a:extLst>
          </p:cNvPr>
          <p:cNvSpPr>
            <a:spLocks noGrp="1"/>
          </p:cNvSpPr>
          <p:nvPr>
            <p:ph sz="half" idx="15"/>
          </p:nvPr>
        </p:nvSpPr>
        <p:spPr>
          <a:xfrm>
            <a:off x="6240015" y="1340768"/>
            <a:ext cx="4894659" cy="4176464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744925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Imagem 27">
            <a:extLst>
              <a:ext uri="{FF2B5EF4-FFF2-40B4-BE49-F238E27FC236}">
                <a16:creationId xmlns:a16="http://schemas.microsoft.com/office/drawing/2014/main" id="{8713D8FD-A6EE-8449-B8C4-FB7D3EAA1694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D92A34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rgbClr val="D92A34"/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9983947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e Le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EB38453F-24BD-4645-904A-EBC41ECFB77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  <p:sp>
        <p:nvSpPr>
          <p:cNvPr id="25" name="Espaço Reservado para Texto 15">
            <a:extLst>
              <a:ext uri="{FF2B5EF4-FFF2-40B4-BE49-F238E27FC236}">
                <a16:creationId xmlns:a16="http://schemas.microsoft.com/office/drawing/2014/main" id="{DE305CB8-02E2-9343-9CC5-4FD56C91A291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752184" y="0"/>
            <a:ext cx="3672408" cy="26369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324000" tIns="432000" rIns="324000" bIns="432000"/>
          <a:lstStyle>
            <a:lvl1pPr marL="0" indent="0">
              <a:buNone/>
              <a:defRPr i="0">
                <a:solidFill>
                  <a:schemeClr val="bg1"/>
                </a:solidFill>
              </a:defRPr>
            </a:lvl1pPr>
            <a:lvl3pPr marL="914400" indent="0">
              <a:buNone/>
              <a:defRPr/>
            </a:lvl3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031991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tângulo 1">
            <a:extLst>
              <a:ext uri="{FF2B5EF4-FFF2-40B4-BE49-F238E27FC236}">
                <a16:creationId xmlns:a16="http://schemas.microsoft.com/office/drawing/2014/main" id="{9F044F65-B812-904A-8DB8-59E26CCE2E1B}"/>
              </a:ext>
            </a:extLst>
          </p:cNvPr>
          <p:cNvSpPr/>
          <p:nvPr userDrawn="1"/>
        </p:nvSpPr>
        <p:spPr>
          <a:xfrm>
            <a:off x="-48344" y="-99392"/>
            <a:ext cx="12288688" cy="695739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8C2C9DC1-3D49-5D4D-929C-76325EF07D9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5873" b="58400"/>
          <a:stretch/>
        </p:blipFill>
        <p:spPr>
          <a:xfrm>
            <a:off x="0" y="4005064"/>
            <a:ext cx="5604284" cy="2852936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rgbClr val="C00000"/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13484751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m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m 4">
            <a:extLst>
              <a:ext uri="{FF2B5EF4-FFF2-40B4-BE49-F238E27FC236}">
                <a16:creationId xmlns:a16="http://schemas.microsoft.com/office/drawing/2014/main" id="{13739B1B-1F2F-654B-85FE-D78D929D1B11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>
            <a:alphaModFix amt="11000"/>
          </a:blip>
          <a:srcRect l="26042" b="60500"/>
          <a:stretch/>
        </p:blipFill>
        <p:spPr>
          <a:xfrm>
            <a:off x="0" y="4149080"/>
            <a:ext cx="5591532" cy="2708920"/>
          </a:xfrm>
          <a:prstGeom prst="rect">
            <a:avLst/>
          </a:prstGeom>
        </p:spPr>
      </p:pic>
      <p:sp>
        <p:nvSpPr>
          <p:cNvPr id="23" name="Espaço Reservado para Imagem 7">
            <a:extLst>
              <a:ext uri="{FF2B5EF4-FFF2-40B4-BE49-F238E27FC236}">
                <a16:creationId xmlns:a16="http://schemas.microsoft.com/office/drawing/2014/main" id="{24F97242-BB0C-4C4C-97AC-908D07F248D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371475" y="368300"/>
            <a:ext cx="11449050" cy="612140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pt-BR" dirty="0"/>
          </a:p>
        </p:txBody>
      </p:sp>
      <p:sp>
        <p:nvSpPr>
          <p:cNvPr id="17" name="Espaço Reservado para Número de Slide 15">
            <a:extLst>
              <a:ext uri="{FF2B5EF4-FFF2-40B4-BE49-F238E27FC236}">
                <a16:creationId xmlns:a16="http://schemas.microsoft.com/office/drawing/2014/main" id="{F1B0F9AD-C566-3A41-A0E7-64D2AA2A2D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208567" y="6021289"/>
            <a:ext cx="983433" cy="836712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</p:spPr>
        <p:txBody>
          <a:bodyPr lIns="0" tIns="216000" rIns="432000"/>
          <a:lstStyle>
            <a:lvl1pPr algn="r"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fld id="{68B8E45B-633E-9A4F-B2F6-031A690D222E}" type="slidenum">
              <a:rPr lang="pt-BR" sz="1400" b="1" smtClean="0"/>
              <a:pPr/>
              <a:t>‹nº›</a:t>
            </a:fld>
            <a:endParaRPr lang="pt-BR" sz="1400" b="1" dirty="0"/>
          </a:p>
        </p:txBody>
      </p:sp>
    </p:spTree>
    <p:extLst>
      <p:ext uri="{BB962C8B-B14F-4D97-AF65-F5344CB8AC3E}">
        <p14:creationId xmlns:p14="http://schemas.microsoft.com/office/powerpoint/2010/main" val="2822894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096213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2" r:id="rId3"/>
    <p:sldLayoutId id="2147483670" r:id="rId4"/>
    <p:sldLayoutId id="2147483671" r:id="rId5"/>
    <p:sldLayoutId id="2147483651" r:id="rId6"/>
    <p:sldLayoutId id="2147483654" r:id="rId7"/>
    <p:sldLayoutId id="2147483657" r:id="rId8"/>
    <p:sldLayoutId id="2147483658" r:id="rId9"/>
    <p:sldLayoutId id="2147483666" r:id="rId10"/>
    <p:sldLayoutId id="2147483667" r:id="rId11"/>
    <p:sldLayoutId id="2147483653" r:id="rId12"/>
    <p:sldLayoutId id="2147483655" r:id="rId13"/>
    <p:sldLayoutId id="2147483656" r:id="rId14"/>
    <p:sldLayoutId id="2147483659" r:id="rId15"/>
    <p:sldLayoutId id="2147483660" r:id="rId16"/>
    <p:sldLayoutId id="2147483661" r:id="rId17"/>
    <p:sldLayoutId id="2147483662" r:id="rId18"/>
    <p:sldLayoutId id="2147483663" r:id="rId19"/>
    <p:sldLayoutId id="2147483664" r:id="rId20"/>
    <p:sldLayoutId id="2147483665" r:id="rId21"/>
    <p:sldLayoutId id="2147483668" r:id="rId22"/>
    <p:sldLayoutId id="2147483669" r:id="rId23"/>
    <p:sldLayoutId id="2147483672" r:id="rId24"/>
    <p:sldLayoutId id="2147483674" r:id="rId25"/>
    <p:sldLayoutId id="2147483675" r:id="rId2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comments" Target="../comments/comment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F00DCCB-10F7-2846-9154-9A1FFE2A1B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055436" y="1495399"/>
            <a:ext cx="10729195" cy="1446550"/>
          </a:xfrm>
        </p:spPr>
        <p:txBody>
          <a:bodyPr/>
          <a:lstStyle/>
          <a:p>
            <a:pPr algn="ctr"/>
            <a:r>
              <a:rPr lang="pt-BR" dirty="0">
                <a:solidFill>
                  <a:srgbClr val="4D4D4D"/>
                </a:solidFill>
                <a:latin typeface="Calibri" panose="020F0502020204030204" pitchFamily="34" charset="0"/>
                <a:ea typeface="Helvetica LT" charset="0"/>
                <a:cs typeface="Helvetica LT" charset="0"/>
              </a:rPr>
              <a:t>Distribuição de responsabilidades a Objetos – Fronteira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1FBB415-24E5-464A-B288-4D886C64CD58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BR" dirty="0"/>
              <a:t>Prof</a:t>
            </a:r>
            <a:r>
              <a:rPr lang="pt-BR" dirty="0"/>
              <a:t>a. Ana Claudia Rossi</a:t>
            </a:r>
            <a:endParaRPr lang="en-BR" dirty="0"/>
          </a:p>
        </p:txBody>
      </p:sp>
      <p:sp>
        <p:nvSpPr>
          <p:cNvPr id="5" name="Espaço Reservado para Imagem 4">
            <a:extLst>
              <a:ext uri="{FF2B5EF4-FFF2-40B4-BE49-F238E27FC236}">
                <a16:creationId xmlns:a16="http://schemas.microsoft.com/office/drawing/2014/main" id="{5EE85D25-762A-4C20-AEE2-466CB4E36FC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27396072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Espaço Reservado para Número de Slide 4"/>
          <p:cNvSpPr>
            <a:spLocks noGrp="1"/>
          </p:cNvSpPr>
          <p:nvPr>
            <p:ph type="sldNum" sz="quarter" idx="4294967295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lIns="91440" tIns="45720" rIns="91440" bIns="45720" rtlCol="0" anchor="ctr"/>
          <a:lstStyle>
            <a:defPPr>
              <a:defRPr lang="pt-BR"/>
            </a:defPPr>
            <a:lvl1pPr marL="0" algn="r" defTabSz="457200" rtl="0" eaLnBrk="1" latinLnBrk="0" hangingPunct="1">
              <a:defRPr sz="1200" kern="120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eaLnBrk="1" hangingPunct="1"/>
            <a:fld id="{01F66031-B04F-F746-94EA-266F703513A8}" type="slidenum">
              <a:rPr lang="pt-BR" smtClean="0"/>
              <a:pPr eaLnBrk="1" hangingPunct="1"/>
              <a:t>2</a:t>
            </a:fld>
            <a:endParaRPr lang="pt-BR" altLang="pt-BR" sz="900"/>
          </a:p>
        </p:txBody>
      </p:sp>
      <p:sp>
        <p:nvSpPr>
          <p:cNvPr id="70659" name="Rectangle 2"/>
          <p:cNvSpPr>
            <a:spLocks noGrp="1" noChangeArrowheads="1"/>
          </p:cNvSpPr>
          <p:nvPr>
            <p:ph type="title"/>
          </p:nvPr>
        </p:nvSpPr>
        <p:spPr>
          <a:xfrm>
            <a:off x="1038225" y="1088858"/>
            <a:ext cx="8162925" cy="990600"/>
          </a:xfrm>
        </p:spPr>
        <p:txBody>
          <a:bodyPr/>
          <a:lstStyle/>
          <a:p>
            <a:pPr eaLnBrk="1" hangingPunct="1"/>
            <a:r>
              <a:rPr lang="pt-BR" altLang="pt-BR" sz="2400" dirty="0"/>
              <a:t>Modelos de Interação no Processo de Desenvolvimento</a:t>
            </a:r>
            <a:endParaRPr lang="en-US" altLang="pt-BR" sz="2400" dirty="0"/>
          </a:p>
        </p:txBody>
      </p:sp>
      <p:pic>
        <p:nvPicPr>
          <p:cNvPr id="70660" name="Picture 5" descr="Figura_07_2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4607" y="1728124"/>
            <a:ext cx="7661317" cy="50104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Retângulo 1"/>
          <p:cNvSpPr/>
          <p:nvPr/>
        </p:nvSpPr>
        <p:spPr>
          <a:xfrm>
            <a:off x="4463143" y="3429000"/>
            <a:ext cx="1632857" cy="1136468"/>
          </a:xfrm>
          <a:prstGeom prst="rect">
            <a:avLst/>
          </a:prstGeom>
          <a:solidFill>
            <a:schemeClr val="accent1">
              <a:alpha val="4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sz="1350"/>
          </a:p>
        </p:txBody>
      </p:sp>
    </p:spTree>
    <p:extLst>
      <p:ext uri="{BB962C8B-B14F-4D97-AF65-F5344CB8AC3E}">
        <p14:creationId xmlns:p14="http://schemas.microsoft.com/office/powerpoint/2010/main" val="11188107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1628036" y="1004431"/>
            <a:ext cx="8964660" cy="990600"/>
          </a:xfrm>
        </p:spPr>
        <p:txBody>
          <a:bodyPr>
            <a:normAutofit fontScale="90000"/>
          </a:bodyPr>
          <a:lstStyle/>
          <a:p>
            <a:r>
              <a:rPr lang="pt-BR" dirty="0">
                <a:solidFill>
                  <a:schemeClr val="accent2">
                    <a:lumMod val="50000"/>
                  </a:schemeClr>
                </a:solidFill>
              </a:rPr>
              <a:t>Diagrama de Sequencia</a:t>
            </a:r>
            <a:br>
              <a:rPr lang="pt-BR" dirty="0">
                <a:solidFill>
                  <a:schemeClr val="accent2">
                    <a:lumMod val="50000"/>
                  </a:schemeClr>
                </a:solidFill>
              </a:rPr>
            </a:br>
            <a:endParaRPr lang="en-US" dirty="0">
              <a:solidFill>
                <a:schemeClr val="accent2">
                  <a:lumMod val="50000"/>
                </a:schemeClr>
              </a:solidFill>
            </a:endParaRP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1716900" y="1973710"/>
            <a:ext cx="6447501" cy="2910580"/>
          </a:xfrm>
        </p:spPr>
        <p:txBody>
          <a:bodyPr>
            <a:normAutofit fontScale="92500" lnSpcReduction="20000"/>
          </a:bodyPr>
          <a:lstStyle/>
          <a:p>
            <a:r>
              <a:rPr lang="en-US" sz="2000" dirty="0" err="1"/>
              <a:t>Passo</a:t>
            </a:r>
            <a:r>
              <a:rPr lang="en-US" sz="2000" dirty="0"/>
              <a:t> 1 – </a:t>
            </a:r>
            <a:r>
              <a:rPr lang="en-US" sz="2000" dirty="0" err="1"/>
              <a:t>Estímulos</a:t>
            </a:r>
            <a:r>
              <a:rPr lang="en-US" sz="2000" dirty="0"/>
              <a:t> entre </a:t>
            </a:r>
            <a:r>
              <a:rPr lang="en-US" sz="2000" dirty="0" err="1"/>
              <a:t>Ator</a:t>
            </a:r>
            <a:r>
              <a:rPr lang="en-US" sz="2000" dirty="0"/>
              <a:t> e </a:t>
            </a:r>
            <a:r>
              <a:rPr lang="en-US" sz="2000" dirty="0" err="1"/>
              <a:t>Objeto</a:t>
            </a:r>
            <a:r>
              <a:rPr lang="en-US" sz="2000" dirty="0"/>
              <a:t> </a:t>
            </a:r>
            <a:r>
              <a:rPr lang="en-US" sz="2000" dirty="0" err="1"/>
              <a:t>Fronteira</a:t>
            </a:r>
            <a:endParaRPr lang="en-US" sz="2000" dirty="0"/>
          </a:p>
          <a:p>
            <a:endParaRPr lang="en-US" sz="2000" dirty="0"/>
          </a:p>
          <a:p>
            <a:r>
              <a:rPr lang="pt-BR" altLang="pt-BR" sz="2400" dirty="0"/>
              <a:t>Traduzem os eventos gerados por um ator em eventos relevantes ao sistema</a:t>
            </a:r>
          </a:p>
          <a:p>
            <a:r>
              <a:rPr lang="pt-BR" altLang="pt-BR" sz="2400" dirty="0"/>
              <a:t>Responsáveis por apresentar os resultados de uma interação dos objetos em algo inteligível pelo ator</a:t>
            </a:r>
          </a:p>
          <a:p>
            <a:r>
              <a:rPr lang="pt-BR" altLang="pt-BR" sz="2400" dirty="0"/>
              <a:t>Existe para que o sistema se comunique com o mundo exterior</a:t>
            </a:r>
          </a:p>
          <a:p>
            <a:pPr lvl="1"/>
            <a:r>
              <a:rPr lang="pt-BR" altLang="pt-BR" dirty="0"/>
              <a:t>São altamente dependentes do ambiente</a:t>
            </a:r>
          </a:p>
        </p:txBody>
      </p:sp>
      <p:grpSp>
        <p:nvGrpSpPr>
          <p:cNvPr id="5" name="Group 5">
            <a:extLst>
              <a:ext uri="{FF2B5EF4-FFF2-40B4-BE49-F238E27FC236}">
                <a16:creationId xmlns:a16="http://schemas.microsoft.com/office/drawing/2014/main" id="{98450534-7BF5-4C67-8626-327E18C42DEE}"/>
              </a:ext>
            </a:extLst>
          </p:cNvPr>
          <p:cNvGrpSpPr>
            <a:grpSpLocks/>
          </p:cNvGrpSpPr>
          <p:nvPr/>
        </p:nvGrpSpPr>
        <p:grpSpPr bwMode="auto">
          <a:xfrm>
            <a:off x="8362713" y="1283494"/>
            <a:ext cx="2646759" cy="647700"/>
            <a:chOff x="2789" y="2931"/>
            <a:chExt cx="2223" cy="544"/>
          </a:xfrm>
        </p:grpSpPr>
        <p:sp>
          <p:nvSpPr>
            <p:cNvPr id="6" name="Rectangle 6">
              <a:extLst>
                <a:ext uri="{FF2B5EF4-FFF2-40B4-BE49-F238E27FC236}">
                  <a16:creationId xmlns:a16="http://schemas.microsoft.com/office/drawing/2014/main" id="{97A01A5E-F453-41A3-AC79-BA91108E44E1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3742" y="2931"/>
              <a:ext cx="1270" cy="544"/>
            </a:xfrm>
            <a:prstGeom prst="rect">
              <a:avLst/>
            </a:prstGeom>
            <a:noFill/>
            <a:ln w="12700">
              <a:solidFill>
                <a:schemeClr val="tx1"/>
              </a:solidFill>
              <a:miter lim="800000"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pt-BR" altLang="pt-BR" sz="1350" dirty="0"/>
                <a:t>&lt;&lt;fronteira&gt;&gt;</a:t>
              </a:r>
            </a:p>
            <a:p>
              <a:pPr algn="ctr" eaLnBrk="1" hangingPunct="1">
                <a:spcBef>
                  <a:spcPct val="0"/>
                </a:spcBef>
                <a:buFontTx/>
                <a:buNone/>
              </a:pPr>
              <a:r>
                <a:rPr lang="pt-BR" altLang="pt-BR" sz="1350" dirty="0"/>
                <a:t>Nome Objeto</a:t>
              </a:r>
            </a:p>
          </p:txBody>
        </p:sp>
        <p:sp>
          <p:nvSpPr>
            <p:cNvPr id="7" name="Oval 7">
              <a:extLst>
                <a:ext uri="{FF2B5EF4-FFF2-40B4-BE49-F238E27FC236}">
                  <a16:creationId xmlns:a16="http://schemas.microsoft.com/office/drawing/2014/main" id="{3028895C-7794-4A0E-925E-5D1A3430335B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2925" y="2931"/>
              <a:ext cx="363" cy="362"/>
            </a:xfrm>
            <a:prstGeom prst="ellipse">
              <a:avLst/>
            </a:prstGeom>
            <a:noFill/>
            <a:ln w="12700">
              <a:solidFill>
                <a:schemeClr val="tx1"/>
              </a:solidFill>
              <a:round/>
              <a:headEnd type="none" w="sm" len="sm"/>
              <a:tailEnd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  <p:txBody>
            <a:bodyPr wrap="none" anchor="ctr"/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32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endParaRPr lang="pt-BR" altLang="pt-BR" sz="1350"/>
            </a:p>
          </p:txBody>
        </p:sp>
        <p:grpSp>
          <p:nvGrpSpPr>
            <p:cNvPr id="8" name="Group 8">
              <a:extLst>
                <a:ext uri="{FF2B5EF4-FFF2-40B4-BE49-F238E27FC236}">
                  <a16:creationId xmlns:a16="http://schemas.microsoft.com/office/drawing/2014/main" id="{1F1C6D3C-5409-4F82-8E47-4F90961C2F34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2789" y="3022"/>
              <a:ext cx="136" cy="181"/>
              <a:chOff x="2789" y="3748"/>
              <a:chExt cx="136" cy="181"/>
            </a:xfrm>
          </p:grpSpPr>
          <p:sp>
            <p:nvSpPr>
              <p:cNvPr id="9" name="Line 9">
                <a:extLst>
                  <a:ext uri="{FF2B5EF4-FFF2-40B4-BE49-F238E27FC236}">
                    <a16:creationId xmlns:a16="http://schemas.microsoft.com/office/drawing/2014/main" id="{09BCC0D9-CB4A-48FC-AC53-B2BBC1007160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9" y="3838"/>
                <a:ext cx="136" cy="0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pt-BR"/>
              </a:p>
            </p:txBody>
          </p:sp>
          <p:sp>
            <p:nvSpPr>
              <p:cNvPr id="10" name="Line 10">
                <a:extLst>
                  <a:ext uri="{FF2B5EF4-FFF2-40B4-BE49-F238E27FC236}">
                    <a16:creationId xmlns:a16="http://schemas.microsoft.com/office/drawing/2014/main" id="{193E7843-D181-4818-A5F8-9C7946332549}"/>
                  </a:ext>
                </a:extLst>
              </p:cNvPr>
              <p:cNvSpPr>
                <a:spLocks noChangeShapeType="1"/>
              </p:cNvSpPr>
              <p:nvPr/>
            </p:nvSpPr>
            <p:spPr bwMode="auto">
              <a:xfrm>
                <a:off x="2789" y="3748"/>
                <a:ext cx="0" cy="181"/>
              </a:xfrm>
              <a:prstGeom prst="line">
                <a:avLst/>
              </a:prstGeom>
              <a:noFill/>
              <a:ln w="12700">
                <a:solidFill>
                  <a:schemeClr val="tx1"/>
                </a:solidFill>
                <a:round/>
                <a:headEnd type="none" w="sm" len="sm"/>
                <a:tailEnd/>
              </a:ln>
              <a:extLst>
                <a:ext uri="{909E8E84-426E-40DD-AFC4-6F175D3DCCD1}">
                  <a14:hiddenFill xmlns:a14="http://schemas.microsoft.com/office/drawing/2010/main">
                    <a:noFill/>
                  </a14:hiddenFill>
                </a:ext>
              </a:extLst>
            </p:spPr>
            <p:txBody>
              <a:bodyPr wrap="none"/>
              <a:lstStyle/>
              <a:p>
                <a:endParaRPr lang="pt-BR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723976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/>
          <p:cNvSpPr>
            <a:spLocks noGrp="1" noChangeArrowheads="1"/>
          </p:cNvSpPr>
          <p:nvPr>
            <p:ph type="title"/>
          </p:nvPr>
        </p:nvSpPr>
        <p:spPr>
          <a:xfrm>
            <a:off x="83864" y="252413"/>
            <a:ext cx="6231211" cy="510854"/>
          </a:xfrm>
        </p:spPr>
        <p:txBody>
          <a:bodyPr>
            <a:normAutofit fontScale="90000"/>
          </a:bodyPr>
          <a:lstStyle/>
          <a:p>
            <a:pPr eaLnBrk="1" hangingPunct="1"/>
            <a:r>
              <a:rPr lang="pt-BR" altLang="pt-BR" dirty="0"/>
              <a:t>Caso de Uso: Reserva Pacotes</a:t>
            </a:r>
            <a:endParaRPr lang="en-US" altLang="pt-BR" dirty="0"/>
          </a:p>
        </p:txBody>
      </p:sp>
      <p:sp>
        <p:nvSpPr>
          <p:cNvPr id="6147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83864" y="1567470"/>
            <a:ext cx="4058039" cy="3921919"/>
          </a:xfrm>
        </p:spPr>
        <p:txBody>
          <a:bodyPr>
            <a:noAutofit/>
          </a:bodyPr>
          <a:lstStyle/>
          <a:p>
            <a:pPr eaLnBrk="1" hangingPunct="1">
              <a:lnSpc>
                <a:spcPct val="80000"/>
              </a:lnSpc>
            </a:pPr>
            <a:r>
              <a:rPr lang="pt-BR" altLang="pt-BR" sz="2000" dirty="0"/>
              <a:t>Cenário principal</a:t>
            </a:r>
          </a:p>
          <a:p>
            <a:pPr>
              <a:lnSpc>
                <a:spcPct val="80000"/>
              </a:lnSpc>
            </a:pPr>
            <a:r>
              <a:rPr lang="pt-BR" altLang="pt-BR" sz="2000" dirty="0">
                <a:solidFill>
                  <a:srgbClr val="FF0000"/>
                </a:solidFill>
              </a:rPr>
              <a:t>1.Cliente realiza </a:t>
            </a:r>
            <a:r>
              <a:rPr lang="pt-BR" altLang="pt-BR" sz="2000" dirty="0" err="1">
                <a:solidFill>
                  <a:srgbClr val="FF0000"/>
                </a:solidFill>
              </a:rPr>
              <a:t>login</a:t>
            </a:r>
            <a:endParaRPr lang="pt-BR" altLang="pt-BR" sz="2000" dirty="0">
              <a:solidFill>
                <a:srgbClr val="FF0000"/>
              </a:solidFill>
            </a:endParaRPr>
          </a:p>
          <a:p>
            <a:pPr>
              <a:lnSpc>
                <a:spcPct val="80000"/>
              </a:lnSpc>
            </a:pPr>
            <a:r>
              <a:rPr lang="pt-BR" altLang="pt-BR" sz="2000" dirty="0"/>
              <a:t>2. Sistema valida acesso e abre sessão </a:t>
            </a:r>
          </a:p>
          <a:p>
            <a:pPr>
              <a:lnSpc>
                <a:spcPct val="80000"/>
              </a:lnSpc>
            </a:pPr>
            <a:r>
              <a:rPr lang="pt-BR" altLang="pt-BR" sz="2000" dirty="0"/>
              <a:t>...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dirty="0"/>
              <a:t>5. </a:t>
            </a:r>
            <a:r>
              <a:rPr lang="pt-BR" altLang="pt-BR" sz="2000" dirty="0">
                <a:solidFill>
                  <a:srgbClr val="FF0000"/>
                </a:solidFill>
              </a:rPr>
              <a:t>Cliente seleciona, em qualquer ordem, Local e  datas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dirty="0"/>
              <a:t>6. O sistema fornece relação de quartos disponíveis em diferentes hotéis e o respectivo preço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dirty="0">
                <a:solidFill>
                  <a:srgbClr val="FF0000"/>
                </a:solidFill>
              </a:rPr>
              <a:t>7. Cliente seleciona quarto (s) e pede para reservar</a:t>
            </a:r>
          </a:p>
          <a:p>
            <a:pPr eaLnBrk="1" hangingPunct="1">
              <a:lnSpc>
                <a:spcPct val="80000"/>
              </a:lnSpc>
            </a:pPr>
            <a:r>
              <a:rPr lang="pt-BR" altLang="pt-BR" sz="2000" dirty="0"/>
              <a:t>8. Sistema faz a reserva no hotel e aloca uma etiqueta para reserva</a:t>
            </a:r>
          </a:p>
          <a:p>
            <a:pPr eaLnBrk="1" hangingPunct="1">
              <a:lnSpc>
                <a:spcPct val="80000"/>
              </a:lnSpc>
            </a:pPr>
            <a:endParaRPr lang="pt-BR" altLang="pt-BR" sz="2000" dirty="0"/>
          </a:p>
        </p:txBody>
      </p:sp>
      <p:pic>
        <p:nvPicPr>
          <p:cNvPr id="2" name="Imagem 1">
            <a:extLst>
              <a:ext uri="{FF2B5EF4-FFF2-40B4-BE49-F238E27FC236}">
                <a16:creationId xmlns:a16="http://schemas.microsoft.com/office/drawing/2014/main" id="{E9A4EDDC-7D03-4135-802A-AD373FB929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48476" y="252413"/>
            <a:ext cx="3819525" cy="6353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4036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487969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6921610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2" id="{FFB059F9-BD86-4F49-8B9D-20D368B6E2E2}" vid="{DFBC265E-FCD0-1146-B589-9D39084F5BEB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Tema do Office</Template>
  <TotalTime>1585</TotalTime>
  <Words>159</Words>
  <Application>Microsoft Office PowerPoint</Application>
  <PresentationFormat>Widescreen</PresentationFormat>
  <Paragraphs>23</Paragraphs>
  <Slides>6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Tema do Office</vt:lpstr>
      <vt:lpstr>Distribuição de responsabilidades a Objetos – Fronteira</vt:lpstr>
      <vt:lpstr>Modelos de Interação no Processo de Desenvolvimento</vt:lpstr>
      <vt:lpstr>Diagrama de Sequencia </vt:lpstr>
      <vt:lpstr>Caso de Uso: Reserva Pacotes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Utilize títulos de apresentação até duas linhas</dc:title>
  <dc:creator>Pedro Cacique</dc:creator>
  <cp:lastModifiedBy>Ana rossi</cp:lastModifiedBy>
  <cp:revision>24</cp:revision>
  <cp:lastPrinted>2020-01-27T17:34:03Z</cp:lastPrinted>
  <dcterms:created xsi:type="dcterms:W3CDTF">2020-02-06T20:42:48Z</dcterms:created>
  <dcterms:modified xsi:type="dcterms:W3CDTF">2020-05-24T20:01:43Z</dcterms:modified>
</cp:coreProperties>
</file>

<file path=docProps/thumbnail.jpeg>
</file>